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12BD89-1761-44F1-9E44-26246D449F22}" v="6" dt="2022-12-02T14:53:56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. Wilson" userId="0b447f33-c3b6-4f71-a6f5-2d3b878146e7" providerId="ADAL" clId="{9A12BD89-1761-44F1-9E44-26246D449F22}"/>
    <pc:docChg chg="custSel addSld modSld">
      <pc:chgData name="T. Wilson" userId="0b447f33-c3b6-4f71-a6f5-2d3b878146e7" providerId="ADAL" clId="{9A12BD89-1761-44F1-9E44-26246D449F22}" dt="2022-12-08T11:42:54.073" v="480" actId="403"/>
      <pc:docMkLst>
        <pc:docMk/>
      </pc:docMkLst>
      <pc:sldChg chg="modSp">
        <pc:chgData name="T. Wilson" userId="0b447f33-c3b6-4f71-a6f5-2d3b878146e7" providerId="ADAL" clId="{9A12BD89-1761-44F1-9E44-26246D449F22}" dt="2022-12-02T14:38:03.348" v="3" actId="20577"/>
        <pc:sldMkLst>
          <pc:docMk/>
          <pc:sldMk cId="53728541" sldId="259"/>
        </pc:sldMkLst>
        <pc:spChg chg="mod">
          <ac:chgData name="T. Wilson" userId="0b447f33-c3b6-4f71-a6f5-2d3b878146e7" providerId="ADAL" clId="{9A12BD89-1761-44F1-9E44-26246D449F22}" dt="2022-12-02T14:38:03.348" v="3" actId="20577"/>
          <ac:spMkLst>
            <pc:docMk/>
            <pc:sldMk cId="53728541" sldId="259"/>
            <ac:spMk id="3" creationId="{530218E8-6859-4F3D-9C1A-538191B13D46}"/>
          </ac:spMkLst>
        </pc:spChg>
      </pc:sldChg>
      <pc:sldChg chg="modSp new mod modAnim">
        <pc:chgData name="T. Wilson" userId="0b447f33-c3b6-4f71-a6f5-2d3b878146e7" providerId="ADAL" clId="{9A12BD89-1761-44F1-9E44-26246D449F22}" dt="2022-12-02T14:53:56.290" v="472"/>
        <pc:sldMkLst>
          <pc:docMk/>
          <pc:sldMk cId="3061930291" sldId="260"/>
        </pc:sldMkLst>
        <pc:spChg chg="mod">
          <ac:chgData name="T. Wilson" userId="0b447f33-c3b6-4f71-a6f5-2d3b878146e7" providerId="ADAL" clId="{9A12BD89-1761-44F1-9E44-26246D449F22}" dt="2022-12-02T14:38:24.856" v="22" actId="20577"/>
          <ac:spMkLst>
            <pc:docMk/>
            <pc:sldMk cId="3061930291" sldId="260"/>
            <ac:spMk id="2" creationId="{4D3EA3B8-63CB-2F3A-CFC0-4EFDE09600A4}"/>
          </ac:spMkLst>
        </pc:spChg>
        <pc:spChg chg="mod">
          <ac:chgData name="T. Wilson" userId="0b447f33-c3b6-4f71-a6f5-2d3b878146e7" providerId="ADAL" clId="{9A12BD89-1761-44F1-9E44-26246D449F22}" dt="2022-12-02T14:52:20.332" v="471" actId="20577"/>
          <ac:spMkLst>
            <pc:docMk/>
            <pc:sldMk cId="3061930291" sldId="260"/>
            <ac:spMk id="3" creationId="{67C0BA5A-C456-DC97-16E0-C7B3A600FDF6}"/>
          </ac:spMkLst>
        </pc:spChg>
      </pc:sldChg>
      <pc:sldChg chg="modSp new mod">
        <pc:chgData name="T. Wilson" userId="0b447f33-c3b6-4f71-a6f5-2d3b878146e7" providerId="ADAL" clId="{9A12BD89-1761-44F1-9E44-26246D449F22}" dt="2022-12-08T11:42:54.073" v="480" actId="403"/>
        <pc:sldMkLst>
          <pc:docMk/>
          <pc:sldMk cId="4186419451" sldId="261"/>
        </pc:sldMkLst>
        <pc:spChg chg="mod">
          <ac:chgData name="T. Wilson" userId="0b447f33-c3b6-4f71-a6f5-2d3b878146e7" providerId="ADAL" clId="{9A12BD89-1761-44F1-9E44-26246D449F22}" dt="2022-12-08T11:42:50.091" v="477" actId="20577"/>
          <ac:spMkLst>
            <pc:docMk/>
            <pc:sldMk cId="4186419451" sldId="261"/>
            <ac:spMk id="2" creationId="{117006C5-95D4-8548-AD65-047A1440B6CD}"/>
          </ac:spMkLst>
        </pc:spChg>
        <pc:spChg chg="mod">
          <ac:chgData name="T. Wilson" userId="0b447f33-c3b6-4f71-a6f5-2d3b878146e7" providerId="ADAL" clId="{9A12BD89-1761-44F1-9E44-26246D449F22}" dt="2022-12-08T11:42:54.073" v="480" actId="403"/>
          <ac:spMkLst>
            <pc:docMk/>
            <pc:sldMk cId="4186419451" sldId="261"/>
            <ac:spMk id="3" creationId="{C6E3C6BB-E100-6E7C-371A-E3CC1F7412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AC135-1CEC-4EA0-9B64-8DF59BC62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F02EB3-B6E3-44CE-9258-BF401CCC3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D0844-18C1-4E7E-A667-1371FBA6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E4B3C-8456-4688-9B50-4ACC39F2B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4EA60-94B4-4B80-BED4-A534BD1E3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69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7C37E-EA4A-4B84-AE1F-6B6075BE8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144F74-FA1F-46E7-844D-EC0BE6360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28580-8B55-41E6-ABD4-7F0DB8C4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0C600-1A88-4228-8C59-18A613217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F2D28-969C-431A-B8A9-14A6C9B1A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37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CF21E-7B8C-4364-A49E-33D69E441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6D662E-9352-4362-B5AA-31F57CE7E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E710E-DAFD-4735-884A-C7572855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543D0-BC36-4194-A5A9-915765B2E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C6995-6AFD-4746-9220-C45805D6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48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E47D-C667-4B6A-84DC-6B4F5C39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1F4B-5A1C-470F-94E3-070709011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2FD37-7BAB-4D26-AC2D-7FE54E51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1615F-AD12-4586-953C-66316371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A741D-FE8A-4960-B0B6-8FC5B3ACE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36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B366-1184-4223-93CA-6E0C04FBA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90A36-2D15-4BD2-8807-2A0923A61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64768-1DFC-4B62-A756-3D2747BDA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2E790-07B2-4286-8943-22474F228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0E92-4765-47F7-A190-B25B9653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81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66D3-6520-4388-ACEF-7AB48030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75FEE-9A87-4F85-BD62-FF6660A8E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6545C-D5C5-449D-9C7C-3ABFE91F4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10A69-D734-4062-BDB1-51C8762A7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72AC4-BB9D-49BE-8463-D4D3373E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101AF-C600-4D2F-A27A-90E6FCEB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99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B3684-78FE-4DB1-B80D-8A5B0FA27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F2A1C-5D84-4967-AA8B-1C0F2A9D8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EAD1E-DCFA-4B64-A4E3-7FC7AC02C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ACCC35-E993-433D-AACF-A065F126A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6A0AB-A96C-449B-8618-7BA728283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F7EFB4-1D83-41BF-98BA-A99F2756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684241-C93E-413F-BA29-40E1FF16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B46AD-E9E2-4CF1-8030-12943302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02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9BC33-4A47-4B19-AE5D-2D7011F0B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68687-8BBB-4FD8-8EA8-4292E432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6A1714-9033-47EF-9D9B-648F680B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A8339-7775-476B-BCEC-4973B663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89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C07E98-596C-47CC-8FA5-5741D10A2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AFD61-5934-4C84-AAA4-C604A2EA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CFAE2-324E-4E90-9F88-A8EBC2022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8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90F2-EB49-497C-A50A-123DB24C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E70C7-7BAD-4A08-8F37-3AD97C308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F7A2B-4D16-439E-873D-56D5222B3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93DF4-B219-4A04-B47C-5231AF01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8F666-5C8A-43AB-ACFE-9364B2C99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A6E9C-B477-4543-A13E-79E4BFC0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7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EB641-704E-4189-BEE9-3BCB2990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E41580-8D85-42D8-81A0-53154D7F2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1DCF5-CD12-4BEE-989D-0BCC2CC56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03238-CDE8-42F5-BDF6-A2FFBB17A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4FAA6-9D98-44D1-AEFE-FBDD8DD6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49E37-D665-4CF6-A265-2331FA8B2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93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D93F4-210D-4240-AEC7-18D9D40D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DB8A0-021A-4E17-88C3-B7118A746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3038F-019A-4CD7-8278-D0F5D59F7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BEA4F-97DE-4F15-A935-1B4B17EF2159}" type="datetimeFigureOut">
              <a:rPr lang="en-GB" smtClean="0"/>
              <a:t>08/12/2022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F477B-750C-45D7-A8DA-6DF84C6C8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F3B6C-707D-4FE3-B209-352D43C4F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73CB-BE81-41C9-B166-5E4D0BF15A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45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o4kZy4Wt4EiEr7XLXsEG7jN_RAu2w3FPpvUtO4eBRudUNURaWUk0VTZFMTlKRTlNRzZNTzdFVlpCSC4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D644C-C2D8-4934-90D0-16C8E5784E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STEM Fair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0ACC5C-66F7-4D3D-92B5-591BC9FED1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35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7FC8-C7D5-4D4F-9FBE-15FD4C3B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89CDB-C3C6-4B1C-9A30-55FB7E8A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Fun!</a:t>
            </a:r>
          </a:p>
          <a:p>
            <a:r>
              <a:rPr lang="en-GB" dirty="0"/>
              <a:t>Work on sustained project, 4-6 weeks (approx. 20 hours)</a:t>
            </a:r>
          </a:p>
          <a:p>
            <a:r>
              <a:rPr lang="en-GB" dirty="0"/>
              <a:t>Create an artefact</a:t>
            </a:r>
          </a:p>
          <a:p>
            <a:r>
              <a:rPr lang="en-GB" dirty="0"/>
              <a:t>Work as a team</a:t>
            </a:r>
          </a:p>
          <a:p>
            <a:r>
              <a:rPr lang="en-GB" dirty="0"/>
              <a:t>Manage a project</a:t>
            </a:r>
          </a:p>
          <a:p>
            <a:r>
              <a:rPr lang="en-GB" dirty="0"/>
              <a:t>Create an academic style poster</a:t>
            </a:r>
          </a:p>
          <a:p>
            <a:r>
              <a:rPr lang="en-GB" dirty="0"/>
              <a:t>Present your work orally to a panel of judges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29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9CCB-68D4-4F81-9633-A25ED6B2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C7BE6-501E-4CA5-9A53-4A8E81724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Lots of freedom to choose from any area of Science, Technology, Engineering or Mathematics.</a:t>
            </a:r>
          </a:p>
          <a:p>
            <a:r>
              <a:rPr lang="en-GB" dirty="0"/>
              <a:t>Titles should be phrased as a question that you should be capable of answering.</a:t>
            </a:r>
          </a:p>
          <a:p>
            <a:r>
              <a:rPr lang="en-GB" dirty="0"/>
              <a:t>Very wide range of scope for the “artefact”</a:t>
            </a:r>
          </a:p>
          <a:p>
            <a:pPr lvl="1"/>
            <a:r>
              <a:rPr lang="en-GB" dirty="0"/>
              <a:t>Build a model/prototype</a:t>
            </a:r>
          </a:p>
          <a:p>
            <a:pPr lvl="1"/>
            <a:r>
              <a:rPr lang="en-GB" dirty="0"/>
              <a:t>Computer program</a:t>
            </a:r>
          </a:p>
          <a:p>
            <a:pPr lvl="1"/>
            <a:r>
              <a:rPr lang="en-GB" dirty="0"/>
              <a:t>Experiment</a:t>
            </a:r>
          </a:p>
          <a:p>
            <a:pPr lvl="1"/>
            <a:r>
              <a:rPr lang="en-GB" dirty="0"/>
              <a:t>Artwork inspired by your research</a:t>
            </a:r>
          </a:p>
          <a:p>
            <a:r>
              <a:rPr lang="en-GB" dirty="0"/>
              <a:t>Don’t be afraid to ask for help/exceptions. </a:t>
            </a:r>
          </a:p>
        </p:txBody>
      </p:sp>
    </p:spTree>
    <p:extLst>
      <p:ext uri="{BB962C8B-B14F-4D97-AF65-F5344CB8AC3E}">
        <p14:creationId xmlns:p14="http://schemas.microsoft.com/office/powerpoint/2010/main" val="37259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B2C7F-FFE3-4C27-AEAF-3E52D220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218E8-6859-4F3D-9C1A-538191B13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Confirm team members and supervising teacher</a:t>
            </a:r>
          </a:p>
          <a:p>
            <a:r>
              <a:rPr lang="en-GB" dirty="0"/>
              <a:t>Create short team name (2/3 words)</a:t>
            </a:r>
          </a:p>
          <a:p>
            <a:r>
              <a:rPr lang="en-GB" dirty="0"/>
              <a:t>Research question</a:t>
            </a:r>
          </a:p>
          <a:p>
            <a:r>
              <a:rPr lang="en-GB" dirty="0"/>
              <a:t>What tasks/responsibilities will each person have over the next two weeks?</a:t>
            </a:r>
          </a:p>
          <a:p>
            <a:r>
              <a:rPr lang="en-GB" dirty="0"/>
              <a:t>What artefact will you make/present?</a:t>
            </a:r>
          </a:p>
          <a:p>
            <a:r>
              <a:rPr lang="en-GB" dirty="0"/>
              <a:t>Any special requirements.</a:t>
            </a:r>
          </a:p>
          <a:p>
            <a:r>
              <a:rPr lang="en-GB" dirty="0"/>
              <a:t>Deadline Friday 13</a:t>
            </a:r>
            <a:r>
              <a:rPr lang="en-GB" baseline="30000" dirty="0"/>
              <a:t>th</a:t>
            </a:r>
            <a:r>
              <a:rPr lang="en-GB" dirty="0"/>
              <a:t> January</a:t>
            </a:r>
          </a:p>
          <a:p>
            <a:pPr lvl="1"/>
            <a:r>
              <a:rPr lang="en-GB" dirty="0"/>
              <a:t>(5</a:t>
            </a:r>
            <a:r>
              <a:rPr lang="en-GB" baseline="30000" dirty="0"/>
              <a:t>th</a:t>
            </a:r>
            <a:r>
              <a:rPr lang="en-GB" dirty="0"/>
              <a:t> and U6th Monday 16</a:t>
            </a:r>
            <a:r>
              <a:rPr lang="en-GB" baseline="30000" dirty="0"/>
              <a:t>th</a:t>
            </a:r>
            <a:r>
              <a:rPr lang="en-GB" dirty="0"/>
              <a:t>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2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3B8-63CB-2F3A-CFC0-4EFDE096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Judging and Prizes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0BA5A-C456-DC97-16E0-C7B3A600F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 Sections:</a:t>
            </a:r>
          </a:p>
          <a:p>
            <a:pPr lvl="1"/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and 2</a:t>
            </a:r>
            <a:r>
              <a:rPr lang="en-GB" baseline="30000" dirty="0"/>
              <a:t>nd</a:t>
            </a:r>
            <a:r>
              <a:rPr lang="en-GB" dirty="0"/>
              <a:t> Year</a:t>
            </a:r>
          </a:p>
          <a:p>
            <a:pPr lvl="1"/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and 4</a:t>
            </a:r>
            <a:r>
              <a:rPr lang="en-GB" baseline="30000" dirty="0"/>
              <a:t>th</a:t>
            </a:r>
            <a:r>
              <a:rPr lang="en-GB" dirty="0"/>
              <a:t> Year</a:t>
            </a:r>
          </a:p>
          <a:p>
            <a:pPr lvl="1"/>
            <a:r>
              <a:rPr lang="en-GB" dirty="0"/>
              <a:t>5</a:t>
            </a:r>
            <a:r>
              <a:rPr lang="en-GB" baseline="30000" dirty="0"/>
              <a:t>th</a:t>
            </a:r>
            <a:r>
              <a:rPr lang="en-GB" dirty="0"/>
              <a:t> Year and 6</a:t>
            </a:r>
            <a:r>
              <a:rPr lang="en-GB" baseline="30000" dirty="0"/>
              <a:t>th</a:t>
            </a:r>
            <a:r>
              <a:rPr lang="en-GB" dirty="0"/>
              <a:t> Form</a:t>
            </a:r>
          </a:p>
          <a:p>
            <a:r>
              <a:rPr lang="en-GB" dirty="0"/>
              <a:t>Each section will then be split into groups of similar projects e.g. all the Maths projects would be grouped.</a:t>
            </a:r>
          </a:p>
          <a:p>
            <a:r>
              <a:rPr lang="en-GB" dirty="0"/>
              <a:t>Groups will be set once all the proposal forms have been completed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Initial ideas form link</a:t>
            </a:r>
            <a:r>
              <a:rPr lang="en-GB" dirty="0"/>
              <a:t>, deadline is this Friday.</a:t>
            </a:r>
          </a:p>
        </p:txBody>
      </p:sp>
    </p:spTree>
    <p:extLst>
      <p:ext uri="{BB962C8B-B14F-4D97-AF65-F5344CB8AC3E}">
        <p14:creationId xmlns:p14="http://schemas.microsoft.com/office/powerpoint/2010/main" val="306193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06C5-95D4-8548-AD65-047A144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u="sng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Deadlines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3C6BB-E100-6E7C-371A-E3CC1F741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Monday 12</a:t>
            </a:r>
            <a:r>
              <a:rPr lang="en-GB" baseline="30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th</a:t>
            </a:r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December – Initial Ideas (non-binding)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Friday 13</a:t>
            </a:r>
            <a:r>
              <a:rPr lang="en-GB" baseline="30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th</a:t>
            </a:r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January – Project Proposal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Monday 20</a:t>
            </a:r>
            <a:r>
              <a:rPr lang="en-GB" baseline="30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th</a:t>
            </a:r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February – Poster submission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Friday 24</a:t>
            </a:r>
            <a:r>
              <a:rPr lang="en-GB" baseline="30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th</a:t>
            </a:r>
            <a:r>
              <a:rPr lang="en-GB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February – STEM Fair at LEH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41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B04DD641C83849B3B10C993D03A2D9" ma:contentTypeVersion="10" ma:contentTypeDescription="Create a new document." ma:contentTypeScope="" ma:versionID="cbb0334380d6c720569e3db2f50f36cb">
  <xsd:schema xmlns:xsd="http://www.w3.org/2001/XMLSchema" xmlns:xs="http://www.w3.org/2001/XMLSchema" xmlns:p="http://schemas.microsoft.com/office/2006/metadata/properties" xmlns:ns3="fd1b72c3-a03b-42b6-9b80-66a3e0234774" targetNamespace="http://schemas.microsoft.com/office/2006/metadata/properties" ma:root="true" ma:fieldsID="b3303a7888bac2bf36dc26f16b27189e" ns3:_="">
    <xsd:import namespace="fd1b72c3-a03b-42b6-9b80-66a3e02347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b72c3-a03b-42b6-9b80-66a3e02347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9C8F96-399F-4899-ADD4-4E7936B972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1b72c3-a03b-42b6-9b80-66a3e0234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874F49-056C-405A-B15B-256AB03749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01205F-B7DB-4681-AC76-B2D0BCAB4138}">
  <ds:schemaRefs>
    <ds:schemaRef ds:uri="http://purl.org/dc/terms/"/>
    <ds:schemaRef ds:uri="fd1b72c3-a03b-42b6-9b80-66a3e0234774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STEM Fair 2023</vt:lpstr>
      <vt:lpstr>Aims</vt:lpstr>
      <vt:lpstr>Topic selection</vt:lpstr>
      <vt:lpstr>Project Plan</vt:lpstr>
      <vt:lpstr>Judging and Prizes</vt:lpstr>
      <vt:lpstr>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Fair 2022</dc:title>
  <dc:creator>T. Wilson</dc:creator>
  <cp:lastModifiedBy>T. Wilson</cp:lastModifiedBy>
  <cp:revision>7</cp:revision>
  <dcterms:created xsi:type="dcterms:W3CDTF">2022-01-06T09:56:49Z</dcterms:created>
  <dcterms:modified xsi:type="dcterms:W3CDTF">2022-12-08T11:43:01Z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0x01010027B04DD641C83849B3B10C993D03A2D9</vt:lpwstr>
  </property>
</Properties>
</file>